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4" r:id="rId2"/>
    <p:sldId id="265" r:id="rId3"/>
    <p:sldId id="267" r:id="rId4"/>
    <p:sldId id="268" r:id="rId5"/>
    <p:sldId id="269" r:id="rId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8000"/>
    <a:srgbClr val="85DFFF"/>
    <a:srgbClr val="FFFF00"/>
    <a:srgbClr val="33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42" autoAdjust="0"/>
    <p:restoredTop sz="94660"/>
  </p:normalViewPr>
  <p:slideViewPr>
    <p:cSldViewPr>
      <p:cViewPr>
        <p:scale>
          <a:sx n="70" d="100"/>
          <a:sy n="70" d="100"/>
        </p:scale>
        <p:origin x="-138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a:prstGeom prst="rect">
            <a:avLst/>
          </a:prstGeo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68C4FF4-6EE1-4A76-9B8F-B2F594D6C874}"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CBF7A747-1B53-4B3F-B8D2-D8AB0E12814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1600200"/>
            <a:ext cx="8229600" cy="4525963"/>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24BD201-5F9C-4593-BEFD-74C971F0B552}"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4B22E6F0-797A-404D-B2F0-96032D2C16E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a:prstGeom prst="rect">
            <a:avLst/>
          </a:prstGeo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a:prstGeom prst="rect">
            <a:avLst/>
          </a:prstGeo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637A3035-02C7-4538-A480-C6887B19F5A6}"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D518664C-3B03-4311-A452-8E87A1DF2E36}"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idx="1"/>
          </p:nvPr>
        </p:nvSpPr>
        <p:spPr>
          <a:xfrm>
            <a:off x="457200" y="1600200"/>
            <a:ext cx="8229600" cy="4525963"/>
          </a:xfrm>
          <a:prstGeom prst="rect">
            <a:avLst/>
          </a:prstGeo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3152DDE1-E9F2-4B50-AB95-1A36B28481DE}"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A087BA6C-DE82-4922-A007-5CB817EE4E20}"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D5011FA9-72D4-4D0D-AA04-5200C8F96D1C}"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5"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6"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64CBFCBB-F7D8-4AD9-B5F9-93687358CA6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18AA105-3B9A-485F-A7BD-B3B1C1BFF994}"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9217202-91A5-4841-8837-12B3422A9C1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B003E727-7E97-4B76-A273-97C117DFD6DE}"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8"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9"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09F140D1-42AB-456C-B3EB-2E58162D29C5}"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a:lstStyle/>
          <a:p>
            <a:r>
              <a:rPr lang="ru-RU" smtClean="0"/>
              <a:t>Образец заголовка</a:t>
            </a:r>
            <a:endParaRPr lang="ru-RU"/>
          </a:p>
        </p:txBody>
      </p:sp>
      <p:sp>
        <p:nvSpPr>
          <p:cNvPr id="3"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C62FDA9A-A9AF-4522-BA4E-959710ABA8F2}"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4"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5"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4C3DF-49FF-4AA4-A1AB-8615103FAECA}"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981C31E6-6AC6-4E62-806B-D0CB1E8C6262}"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3"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4"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B1B0E188-B191-46AC-99B7-5113417AE6AB}"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a:prstGeom prst="rect">
            <a:avLst/>
          </a:prstGeo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F9E59BE0-226E-4980-AAF5-F1A9DF7C7AE8}"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8ED8319C-EFFD-43A6-A723-9E31BBA50F68}"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a:prstGeom prst="rect">
            <a:avLst/>
          </a:prstGeo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3"/>
          <p:cNvSpPr>
            <a:spLocks noGrp="1"/>
          </p:cNvSpPr>
          <p:nvPr>
            <p:ph type="dt" sz="half" idx="10"/>
          </p:nvPr>
        </p:nvSpPr>
        <p:spPr>
          <a:xfrm>
            <a:off x="457200" y="6356350"/>
            <a:ext cx="2133600" cy="365125"/>
          </a:xfrm>
          <a:prstGeom prst="rect">
            <a:avLst/>
          </a:prstGeom>
        </p:spPr>
        <p:txBody>
          <a:bodyPr/>
          <a:lstStyle>
            <a:lvl1pPr>
              <a:defRPr/>
            </a:lvl1pPr>
          </a:lstStyle>
          <a:p>
            <a:pPr fontAlgn="base">
              <a:spcBef>
                <a:spcPct val="0"/>
              </a:spcBef>
              <a:spcAft>
                <a:spcPct val="0"/>
              </a:spcAft>
              <a:defRPr/>
            </a:pPr>
            <a:fld id="{8194FB44-2B3A-4EA5-B708-4FEB9F41BBF1}" type="datetimeFigureOut">
              <a:rPr lang="ru-RU">
                <a:solidFill>
                  <a:prstClr val="black"/>
                </a:solidFill>
                <a:latin typeface="Arial" charset="0"/>
                <a:cs typeface="Arial" charset="0"/>
              </a:rPr>
              <a:pPr fontAlgn="base">
                <a:spcBef>
                  <a:spcPct val="0"/>
                </a:spcBef>
                <a:spcAft>
                  <a:spcPct val="0"/>
                </a:spcAft>
                <a:defRPr/>
              </a:pPr>
              <a:t>08.02.2023</a:t>
            </a:fld>
            <a:endParaRPr lang="ru-RU">
              <a:solidFill>
                <a:prstClr val="black"/>
              </a:solidFill>
              <a:latin typeface="Arial" charset="0"/>
              <a:cs typeface="Arial" charset="0"/>
            </a:endParaRPr>
          </a:p>
        </p:txBody>
      </p:sp>
      <p:sp>
        <p:nvSpPr>
          <p:cNvPr id="6" name="Нижний колонтитул 4"/>
          <p:cNvSpPr>
            <a:spLocks noGrp="1"/>
          </p:cNvSpPr>
          <p:nvPr>
            <p:ph type="ftr" sz="quarter" idx="11"/>
          </p:nvPr>
        </p:nvSpPr>
        <p:spPr>
          <a:xfrm>
            <a:off x="3124200" y="6356350"/>
            <a:ext cx="2895600" cy="365125"/>
          </a:xfrm>
          <a:prstGeom prst="rect">
            <a:avLst/>
          </a:prstGeom>
        </p:spPr>
        <p:txBody>
          <a:bodyPr/>
          <a:lstStyle>
            <a:lvl1pPr>
              <a:defRPr/>
            </a:lvl1pPr>
          </a:lstStyle>
          <a:p>
            <a:pPr fontAlgn="base">
              <a:spcBef>
                <a:spcPct val="0"/>
              </a:spcBef>
              <a:spcAft>
                <a:spcPct val="0"/>
              </a:spcAft>
              <a:defRPr/>
            </a:pPr>
            <a:endParaRPr lang="ru-RU">
              <a:solidFill>
                <a:prstClr val="black"/>
              </a:solidFill>
              <a:latin typeface="Arial" charset="0"/>
              <a:cs typeface="Arial" charset="0"/>
            </a:endParaRPr>
          </a:p>
        </p:txBody>
      </p:sp>
      <p:sp>
        <p:nvSpPr>
          <p:cNvPr id="7" name="Номер слайда 5"/>
          <p:cNvSpPr>
            <a:spLocks noGrp="1"/>
          </p:cNvSpPr>
          <p:nvPr>
            <p:ph type="sldNum" sz="quarter" idx="12"/>
          </p:nvPr>
        </p:nvSpPr>
        <p:spPr>
          <a:xfrm>
            <a:off x="6553200" y="6356350"/>
            <a:ext cx="2133600" cy="365125"/>
          </a:xfrm>
          <a:prstGeom prst="rect">
            <a:avLst/>
          </a:prstGeom>
        </p:spPr>
        <p:txBody>
          <a:bodyPr/>
          <a:lstStyle>
            <a:lvl1pPr>
              <a:defRPr/>
            </a:lvl1pPr>
          </a:lstStyle>
          <a:p>
            <a:pPr fontAlgn="base">
              <a:spcBef>
                <a:spcPct val="0"/>
              </a:spcBef>
              <a:spcAft>
                <a:spcPct val="0"/>
              </a:spcAft>
              <a:defRPr/>
            </a:pPr>
            <a:fld id="{27C51498-F984-481A-8E8C-4DDFA9BC9183}" type="slidenum">
              <a:rPr lang="ru-RU">
                <a:solidFill>
                  <a:prstClr val="black"/>
                </a:solidFill>
                <a:latin typeface="Arial" charset="0"/>
                <a:cs typeface="Arial" charset="0"/>
              </a:rPr>
              <a:pPr fontAlgn="base">
                <a:spcBef>
                  <a:spcPct val="0"/>
                </a:spcBef>
                <a:spcAft>
                  <a:spcPct val="0"/>
                </a:spcAft>
                <a:defRPr/>
              </a:pPr>
              <a:t>‹#›</a:t>
            </a:fld>
            <a:endParaRPr lang="ru-RU">
              <a:solidFill>
                <a:prstClr val="black"/>
              </a:solidFill>
              <a:latin typeface="Arial" charset="0"/>
              <a:cs typeface="Arial"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500034" y="500042"/>
            <a:ext cx="8072494" cy="6000792"/>
          </a:xfrm>
        </p:spPr>
        <p:txBody>
          <a:bodyPr/>
          <a:lstStyle/>
          <a:p>
            <a:pPr lvl="0" algn="ctr">
              <a:buNone/>
              <a:defRPr/>
            </a:pPr>
            <a:r>
              <a:rPr lang="ru-RU" sz="1400" b="1" spc="50" dirty="0" smtClean="0">
                <a:ln w="11430">
                  <a:solidFill>
                    <a:srgbClr val="006600"/>
                  </a:solidFill>
                </a:ln>
                <a:solidFill>
                  <a:srgbClr val="0070C0"/>
                </a:solidFill>
                <a:latin typeface="Times New Roman" pitchFamily="18" charset="0"/>
                <a:cs typeface="Times New Roman" pitchFamily="18" charset="0"/>
              </a:rPr>
              <a:t>Конкурс на лучший «Снежный городок Эколят»</a:t>
            </a:r>
          </a:p>
          <a:p>
            <a:pPr lvl="0" algn="ctr">
              <a:buNone/>
              <a:defRPr/>
            </a:pPr>
            <a:r>
              <a:rPr lang="ru-RU" sz="1400" b="1" spc="50" dirty="0" smtClean="0">
                <a:ln w="11430">
                  <a:solidFill>
                    <a:srgbClr val="006600"/>
                  </a:solidFill>
                </a:ln>
                <a:solidFill>
                  <a:srgbClr val="0070C0"/>
                </a:solidFill>
                <a:latin typeface="Times New Roman" pitchFamily="18" charset="0"/>
                <a:cs typeface="Times New Roman" pitchFamily="18" charset="0"/>
              </a:rPr>
              <a:t>Муниципальное автономное дошкольное образовательное учреждение</a:t>
            </a:r>
          </a:p>
          <a:p>
            <a:pPr lvl="0" algn="ctr">
              <a:buNone/>
              <a:defRPr/>
            </a:pPr>
            <a:r>
              <a:rPr lang="ru-RU" sz="1400" b="1" spc="50" dirty="0" smtClean="0">
                <a:ln w="11430">
                  <a:solidFill>
                    <a:srgbClr val="006600"/>
                  </a:solidFill>
                </a:ln>
                <a:solidFill>
                  <a:srgbClr val="0070C0"/>
                </a:solidFill>
                <a:latin typeface="Times New Roman" pitchFamily="18" charset="0"/>
                <a:cs typeface="Times New Roman" pitchFamily="18" charset="0"/>
              </a:rPr>
              <a:t> «Детский сад № 9 общеразвивающего вида» г. Емвы</a:t>
            </a:r>
          </a:p>
          <a:p>
            <a:pPr lvl="0" algn="ctr">
              <a:buNone/>
              <a:defRPr/>
            </a:pPr>
            <a:r>
              <a:rPr lang="ru-RU" sz="1400" b="1" spc="50" dirty="0" smtClean="0">
                <a:ln w="11430">
                  <a:solidFill>
                    <a:srgbClr val="006600"/>
                  </a:solidFill>
                </a:ln>
                <a:solidFill>
                  <a:srgbClr val="0070C0"/>
                </a:solidFill>
                <a:latin typeface="Times New Roman" pitchFamily="18" charset="0"/>
                <a:cs typeface="Times New Roman" pitchFamily="18" charset="0"/>
              </a:rPr>
              <a:t>Адрес: 169200 Республика Коми, г. Емва, ул. Ленинградская, 8а</a:t>
            </a:r>
          </a:p>
          <a:p>
            <a:pPr lvl="0" algn="ctr">
              <a:buNone/>
              <a:defRPr/>
            </a:pPr>
            <a:endParaRPr lang="ru-RU" sz="1400" b="1" spc="50" dirty="0" smtClean="0">
              <a:ln w="11430">
                <a:solidFill>
                  <a:srgbClr val="006600"/>
                </a:solidFill>
              </a:ln>
              <a:solidFill>
                <a:srgbClr val="0070C0"/>
              </a:solidFill>
              <a:latin typeface="Times New Roman" pitchFamily="18" charset="0"/>
              <a:cs typeface="Times New Roman" pitchFamily="18" charset="0"/>
            </a:endParaRPr>
          </a:p>
          <a:p>
            <a:pPr lvl="0" algn="ctr">
              <a:buNone/>
              <a:defRPr/>
            </a:pPr>
            <a:r>
              <a:rPr lang="ru-RU" sz="1400" b="1" spc="50" dirty="0" smtClean="0">
                <a:ln w="11430">
                  <a:solidFill>
                    <a:srgbClr val="006600"/>
                  </a:solidFill>
                </a:ln>
                <a:solidFill>
                  <a:srgbClr val="0070C0"/>
                </a:solidFill>
                <a:latin typeface="Times New Roman" pitchFamily="18" charset="0"/>
                <a:cs typeface="Times New Roman" pitchFamily="18" charset="0"/>
              </a:rPr>
              <a:t>Ссылка на публикацию о Снежном </a:t>
            </a:r>
            <a:r>
              <a:rPr lang="ru-RU" sz="1400" b="1" spc="50" dirty="0" smtClean="0">
                <a:ln w="11430">
                  <a:solidFill>
                    <a:srgbClr val="006600"/>
                  </a:solidFill>
                </a:ln>
                <a:solidFill>
                  <a:srgbClr val="0070C0"/>
                </a:solidFill>
                <a:latin typeface="Times New Roman" pitchFamily="18" charset="0"/>
                <a:cs typeface="Times New Roman" pitchFamily="18" charset="0"/>
              </a:rPr>
              <a:t>городке</a:t>
            </a:r>
            <a:r>
              <a:rPr lang="ru-RU" sz="1400" b="1" spc="50" dirty="0">
                <a:ln w="11430">
                  <a:solidFill>
                    <a:srgbClr val="006600"/>
                  </a:solidFill>
                </a:ln>
                <a:solidFill>
                  <a:srgbClr val="0070C0"/>
                </a:solidFill>
                <a:latin typeface="Times New Roman" pitchFamily="18" charset="0"/>
                <a:cs typeface="Times New Roman" pitchFamily="18" charset="0"/>
              </a:rPr>
              <a:t> </a:t>
            </a:r>
            <a:r>
              <a:rPr lang="en-US" sz="1400" b="1" spc="50" dirty="0" smtClean="0">
                <a:ln w="11430">
                  <a:solidFill>
                    <a:srgbClr val="006600"/>
                  </a:solidFill>
                </a:ln>
                <a:solidFill>
                  <a:srgbClr val="0070C0"/>
                </a:solidFill>
                <a:latin typeface="Times New Roman" pitchFamily="18" charset="0"/>
                <a:cs typeface="Times New Roman" pitchFamily="18" charset="0"/>
                <a:hlinkClick r:id="" action="ppaction://hlinkshowjump?jump=firstslide"/>
              </a:rPr>
              <a:t>https</a:t>
            </a:r>
            <a:r>
              <a:rPr lang="en-US" sz="1400" b="1" spc="50" dirty="0">
                <a:ln w="11430">
                  <a:solidFill>
                    <a:srgbClr val="006600"/>
                  </a:solidFill>
                </a:ln>
                <a:solidFill>
                  <a:srgbClr val="0070C0"/>
                </a:solidFill>
                <a:latin typeface="Times New Roman" pitchFamily="18" charset="0"/>
                <a:cs typeface="Times New Roman" pitchFamily="18" charset="0"/>
                <a:hlinkClick r:id="" action="ppaction://hlinkshowjump?jump=firstslide"/>
              </a:rPr>
              <a:t>://vk.com/video-179040662_456239056</a:t>
            </a:r>
            <a:endParaRPr lang="ru-RU" sz="1400" b="1" spc="50" dirty="0" smtClean="0">
              <a:ln w="11430">
                <a:solidFill>
                  <a:srgbClr val="006600"/>
                </a:solidFill>
              </a:ln>
              <a:solidFill>
                <a:srgbClr val="0070C0"/>
              </a:solidFill>
              <a:latin typeface="Times New Roman" pitchFamily="18" charset="0"/>
              <a:cs typeface="Times New Roman" pitchFamily="18" charset="0"/>
            </a:endParaRPr>
          </a:p>
          <a:p>
            <a:pPr lvl="0" algn="ctr">
              <a:buNone/>
              <a:defRPr/>
            </a:pPr>
            <a:endParaRPr lang="ru-RU" sz="1400" b="1" spc="50" dirty="0" smtClean="0">
              <a:ln w="11430">
                <a:solidFill>
                  <a:srgbClr val="006600"/>
                </a:solidFill>
              </a:ln>
              <a:solidFill>
                <a:srgbClr val="0070C0"/>
              </a:solidFill>
              <a:latin typeface="Times New Roman" pitchFamily="18" charset="0"/>
              <a:cs typeface="Times New Roman" pitchFamily="18" charset="0"/>
            </a:endParaRPr>
          </a:p>
          <a:p>
            <a:pPr lvl="0" algn="ctr">
              <a:buNone/>
              <a:defRPr/>
            </a:pPr>
            <a:r>
              <a:rPr lang="ru-RU" sz="1400" b="1" spc="50" dirty="0" smtClean="0">
                <a:ln w="11430">
                  <a:solidFill>
                    <a:srgbClr val="006600"/>
                  </a:solidFill>
                </a:ln>
                <a:solidFill>
                  <a:srgbClr val="0070C0"/>
                </a:solidFill>
                <a:latin typeface="Times New Roman" pitchFamily="18" charset="0"/>
                <a:cs typeface="Times New Roman" pitchFamily="18" charset="0"/>
              </a:rPr>
              <a:t>Описание </a:t>
            </a:r>
            <a:r>
              <a:rPr lang="ru-RU" sz="1400" b="1" spc="50" dirty="0" smtClean="0">
                <a:ln w="11430">
                  <a:solidFill>
                    <a:srgbClr val="006600"/>
                  </a:solidFill>
                </a:ln>
                <a:solidFill>
                  <a:srgbClr val="0070C0"/>
                </a:solidFill>
                <a:latin typeface="Times New Roman" pitchFamily="18" charset="0"/>
                <a:cs typeface="Times New Roman" pitchFamily="18" charset="0"/>
              </a:rPr>
              <a:t>«Снежного городка Эколят»</a:t>
            </a:r>
          </a:p>
          <a:p>
            <a:pPr algn="just">
              <a:buFont typeface="Wingdings" pitchFamily="2" charset="2"/>
              <a:buChar char="v"/>
            </a:pPr>
            <a:r>
              <a:rPr lang="ru-RU" sz="1200" dirty="0" smtClean="0">
                <a:latin typeface="Times New Roman" pitchFamily="18" charset="0"/>
                <a:cs typeface="Times New Roman" pitchFamily="18" charset="0"/>
              </a:rPr>
              <a:t>Зима – замечательное время года! Для того, что бы нашим воспитанникам было веселее гулять на площадке ДОУ, создан «Снежный городок Эколят». Сотрудник ДОУ, ребята, родители проявили свое творчество, смекалку, креативность. Под веселую музыку они воплощали в жизнь свои снежные фантазии! Участок детского сада стал похож на снежное царство. </a:t>
            </a:r>
          </a:p>
          <a:p>
            <a:pPr algn="just">
              <a:buFont typeface="Wingdings" pitchFamily="2" charset="2"/>
              <a:buChar char="v"/>
            </a:pPr>
            <a:r>
              <a:rPr lang="ru-RU" sz="1200" dirty="0" smtClean="0">
                <a:latin typeface="Times New Roman" pitchFamily="18" charset="0"/>
                <a:cs typeface="Times New Roman" pitchFamily="18" charset="0"/>
              </a:rPr>
              <a:t>В нашем снежном городке всех встречает скромный «Тихоня». Он приглашает ребят в снежный город и предлагает развесить для птиц кормушки, сделанные своими руками, чтобы дети не забывали их покормить и понаблюдать за ними.</a:t>
            </a:r>
          </a:p>
          <a:p>
            <a:pPr algn="just">
              <a:buFont typeface="Wingdings" pitchFamily="2" charset="2"/>
              <a:buChar char="v"/>
            </a:pPr>
            <a:r>
              <a:rPr lang="ru-RU" sz="1200" dirty="0" smtClean="0">
                <a:latin typeface="Times New Roman" pitchFamily="18" charset="0"/>
                <a:cs typeface="Times New Roman" pitchFamily="18" charset="0"/>
              </a:rPr>
              <a:t>В снежном городке «Эколят» дети с огромным интересом проводят наблюдения за природой, проводят весело время с весёлыми сказочными героями «Елочка», «Шалун», «Умница», «Тихоня». Сказочные герои – Эколята теперь ежедневно участвуют в жизни детей. Дети играют, катаются, участвуют в конкурсах и соревнованиях. Эколята помогают подружиться с природой, понять и полюбить ее, бережно и уважительно относиться к ней.</a:t>
            </a:r>
          </a:p>
          <a:p>
            <a:pPr algn="just">
              <a:buFont typeface="Wingdings" pitchFamily="2" charset="2"/>
              <a:buChar char="v"/>
            </a:pPr>
            <a:r>
              <a:rPr lang="ru-RU" sz="1200" dirty="0" smtClean="0">
                <a:latin typeface="Times New Roman" pitchFamily="18" charset="0"/>
                <a:cs typeface="Times New Roman" pitchFamily="18" charset="0"/>
              </a:rPr>
              <a:t>А горка получилась просто потрясающей: безопасная, с широким спуском и удобными ступеньками для подъема наверх. С помощь цветных пакетов и снега создали лабиринт, для подвижных игр.</a:t>
            </a:r>
          </a:p>
          <a:p>
            <a:pPr algn="just">
              <a:buFont typeface="Wingdings" pitchFamily="2" charset="2"/>
              <a:buChar char="v"/>
            </a:pPr>
            <a:r>
              <a:rPr lang="ru-RU" sz="1200" dirty="0" smtClean="0">
                <a:latin typeface="Times New Roman" pitchFamily="18" charset="0"/>
                <a:cs typeface="Times New Roman" pitchFamily="18" charset="0"/>
              </a:rPr>
              <a:t>Для игр с футбольным мячом построили ворота, а ребята украсили их яркими флажками, кеглями и разноцветными красками.</a:t>
            </a:r>
          </a:p>
          <a:p>
            <a:pPr algn="just">
              <a:buFont typeface="Wingdings" pitchFamily="2" charset="2"/>
              <a:buChar char="v"/>
            </a:pPr>
            <a:r>
              <a:rPr lang="ru-RU" sz="1200" dirty="0" smtClean="0">
                <a:latin typeface="Times New Roman" pitchFamily="18" charset="0"/>
                <a:cs typeface="Times New Roman" pitchFamily="18" charset="0"/>
              </a:rPr>
              <a:t>Для метания цветных мячиков появился в нашем городке снежный «Осьминог». Для украшения участка с ребятами слепили лесного зайчика, грибочек  и снегиря.</a:t>
            </a:r>
          </a:p>
          <a:p>
            <a:pPr algn="just">
              <a:buFont typeface="Wingdings" pitchFamily="2" charset="2"/>
              <a:buChar char="v"/>
            </a:pPr>
            <a:r>
              <a:rPr lang="ru-RU" sz="1200" dirty="0" smtClean="0">
                <a:latin typeface="Times New Roman" pitchFamily="18" charset="0"/>
                <a:cs typeface="Times New Roman" pitchFamily="18" charset="0"/>
              </a:rPr>
              <a:t>Благодаря совместному участию в этом мероприятии детей, родителей и сотрудников снежный городок «Эколят» стал для детей любимым местом увлекательного, полезного и приятного время препровождения.</a:t>
            </a:r>
            <a:r>
              <a:rPr lang="ru-RU" sz="1600" i="1" dirty="0" smtClean="0"/>
              <a:t> </a:t>
            </a:r>
            <a:endParaRPr lang="ru-RU" sz="1600" dirty="0" smtClean="0"/>
          </a:p>
          <a:p>
            <a:pPr lvl="0" algn="ctr">
              <a:buNone/>
              <a:defRPr/>
            </a:pPr>
            <a:endParaRPr lang="ru-RU" sz="1600" b="1" spc="50" dirty="0" smtClean="0">
              <a:ln w="11430">
                <a:solidFill>
                  <a:srgbClr val="006600"/>
                </a:solidFill>
              </a:ln>
              <a:solidFill>
                <a:srgbClr val="0070C0"/>
              </a:solidFill>
              <a:latin typeface="Times New Roman" pitchFamily="18" charset="0"/>
              <a:cs typeface="Times New Roman" pitchFamily="18" charset="0"/>
            </a:endParaRPr>
          </a:p>
          <a:p>
            <a:pPr lvl="0" algn="ctr">
              <a:buFont typeface="Wingdings" pitchFamily="2" charset="2"/>
              <a:buChar char="v"/>
              <a:defRPr/>
            </a:pPr>
            <a:endParaRPr lang="ru-RU" sz="1600" b="1" spc="50" dirty="0" smtClean="0">
              <a:ln w="11430">
                <a:solidFill>
                  <a:srgbClr val="006600"/>
                </a:solidFill>
              </a:ln>
              <a:solidFill>
                <a:srgbClr val="0070C0"/>
              </a:solidFill>
              <a:latin typeface="Times New Roman" pitchFamily="18" charset="0"/>
              <a:cs typeface="Times New Roman" pitchFamily="18" charset="0"/>
            </a:endParaRPr>
          </a:p>
          <a:p>
            <a:endParaRPr lang="ru-RU" dirty="0"/>
          </a:p>
        </p:txBody>
      </p:sp>
    </p:spTree>
    <p:extLst>
      <p:ext uri="{BB962C8B-B14F-4D97-AF65-F5344CB8AC3E}">
        <p14:creationId xmlns:p14="http://schemas.microsoft.com/office/powerpoint/2010/main" val="15262804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71472" y="5357826"/>
            <a:ext cx="7772400" cy="1076323"/>
          </a:xfrm>
        </p:spPr>
        <p:txBody>
          <a:bodyPr/>
          <a:lstStyle/>
          <a:p>
            <a:pPr algn="ctr"/>
            <a:r>
              <a:rPr lang="ru-RU" sz="2000" dirty="0" smtClean="0">
                <a:solidFill>
                  <a:srgbClr val="008000"/>
                </a:solidFill>
                <a:latin typeface="Times New Roman" pitchFamily="18" charset="0"/>
                <a:cs typeface="Times New Roman" pitchFamily="18" charset="0"/>
              </a:rPr>
              <a:t>Встречают наших ребят Сказочный герой «Тихоня», </a:t>
            </a:r>
            <a:br>
              <a:rPr lang="ru-RU" sz="2000" dirty="0" smtClean="0">
                <a:solidFill>
                  <a:srgbClr val="008000"/>
                </a:solidFill>
                <a:latin typeface="Times New Roman" pitchFamily="18" charset="0"/>
                <a:cs typeface="Times New Roman" pitchFamily="18" charset="0"/>
              </a:rPr>
            </a:br>
            <a:r>
              <a:rPr lang="ru-RU" sz="2000" dirty="0" smtClean="0">
                <a:solidFill>
                  <a:srgbClr val="008000"/>
                </a:solidFill>
                <a:latin typeface="Times New Roman" pitchFamily="18" charset="0"/>
                <a:cs typeface="Times New Roman" pitchFamily="18" charset="0"/>
              </a:rPr>
              <a:t>лесной зайчик, грибочек и снегирь</a:t>
            </a:r>
            <a:endParaRPr lang="ru-RU" sz="2000" dirty="0">
              <a:solidFill>
                <a:srgbClr val="008000"/>
              </a:solidFill>
              <a:latin typeface="Times New Roman" pitchFamily="18" charset="0"/>
              <a:cs typeface="Times New Roman" pitchFamily="18" charset="0"/>
            </a:endParaRPr>
          </a:p>
        </p:txBody>
      </p:sp>
      <p:pic>
        <p:nvPicPr>
          <p:cNvPr id="1028" name="Picture 4" descr="E:\ЭКОЛОГИЯ\эколята\InCollage_20230207_111946280.jpg"/>
          <p:cNvPicPr>
            <a:picLocks noChangeAspect="1" noChangeArrowheads="1"/>
          </p:cNvPicPr>
          <p:nvPr/>
        </p:nvPicPr>
        <p:blipFill>
          <a:blip r:embed="rId2" cstate="print"/>
          <a:srcRect/>
          <a:stretch>
            <a:fillRect/>
          </a:stretch>
        </p:blipFill>
        <p:spPr bwMode="auto">
          <a:xfrm>
            <a:off x="1785918" y="642918"/>
            <a:ext cx="5715040" cy="4570916"/>
          </a:xfrm>
          <a:prstGeom prst="rect">
            <a:avLst/>
          </a:prstGeom>
          <a:noFill/>
          <a:ln w="95250">
            <a:solidFill>
              <a:srgbClr val="008000"/>
            </a:solidFill>
            <a:prstDash val="sysDot"/>
          </a:ln>
        </p:spPr>
      </p:pic>
    </p:spTree>
    <p:extLst>
      <p:ext uri="{BB962C8B-B14F-4D97-AF65-F5344CB8AC3E}">
        <p14:creationId xmlns:p14="http://schemas.microsoft.com/office/powerpoint/2010/main" val="226551034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E:\фото\2022-2023\эколята\IMG20230203145620.jpg"/>
          <p:cNvPicPr>
            <a:picLocks noChangeAspect="1" noChangeArrowheads="1"/>
          </p:cNvPicPr>
          <p:nvPr/>
        </p:nvPicPr>
        <p:blipFill>
          <a:blip r:embed="rId2" cstate="print"/>
          <a:srcRect/>
          <a:stretch>
            <a:fillRect/>
          </a:stretch>
        </p:blipFill>
        <p:spPr bwMode="auto">
          <a:xfrm>
            <a:off x="1500166" y="642918"/>
            <a:ext cx="6215106" cy="4661330"/>
          </a:xfrm>
          <a:prstGeom prst="rect">
            <a:avLst/>
          </a:prstGeom>
          <a:noFill/>
          <a:ln w="95250">
            <a:solidFill>
              <a:srgbClr val="008000"/>
            </a:solidFill>
            <a:prstDash val="sysDot"/>
          </a:ln>
        </p:spPr>
      </p:pic>
      <p:sp>
        <p:nvSpPr>
          <p:cNvPr id="5" name="Заголовок 1"/>
          <p:cNvSpPr>
            <a:spLocks noGrp="1"/>
          </p:cNvSpPr>
          <p:nvPr>
            <p:ph type="title"/>
          </p:nvPr>
        </p:nvSpPr>
        <p:spPr>
          <a:xfrm>
            <a:off x="571472" y="5786454"/>
            <a:ext cx="7772400" cy="647695"/>
          </a:xfrm>
        </p:spPr>
        <p:txBody>
          <a:bodyPr/>
          <a:lstStyle/>
          <a:p>
            <a:pPr algn="ctr"/>
            <a:r>
              <a:rPr lang="ru-RU" sz="2000" dirty="0" smtClean="0">
                <a:solidFill>
                  <a:srgbClr val="008000"/>
                </a:solidFill>
                <a:latin typeface="Times New Roman" pitchFamily="18" charset="0"/>
                <a:cs typeface="Times New Roman" pitchFamily="18" charset="0"/>
              </a:rPr>
              <a:t>СКАЗОЧНЫЕ ГЕРОИ  ЭКОЛЯТА </a:t>
            </a:r>
            <a:br>
              <a:rPr lang="ru-RU" sz="2000" dirty="0" smtClean="0">
                <a:solidFill>
                  <a:srgbClr val="008000"/>
                </a:solidFill>
                <a:latin typeface="Times New Roman" pitchFamily="18" charset="0"/>
                <a:cs typeface="Times New Roman" pitchFamily="18" charset="0"/>
              </a:rPr>
            </a:br>
            <a:r>
              <a:rPr lang="ru-RU" sz="2000" dirty="0" smtClean="0">
                <a:solidFill>
                  <a:srgbClr val="008000"/>
                </a:solidFill>
                <a:latin typeface="Times New Roman" pitchFamily="18" charset="0"/>
                <a:cs typeface="Times New Roman" pitchFamily="18" charset="0"/>
              </a:rPr>
              <a:t>«Умница, Шалун, Тихоня и Ёлочка»</a:t>
            </a:r>
            <a:endParaRPr lang="ru-RU" sz="20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E:\ЭКОЛОГИЯ\эколята\InCollage_20230207_111519895.jpg"/>
          <p:cNvPicPr>
            <a:picLocks noChangeAspect="1" noChangeArrowheads="1"/>
          </p:cNvPicPr>
          <p:nvPr/>
        </p:nvPicPr>
        <p:blipFill>
          <a:blip r:embed="rId2" cstate="print"/>
          <a:srcRect l="13542" r="15625"/>
          <a:stretch>
            <a:fillRect/>
          </a:stretch>
        </p:blipFill>
        <p:spPr bwMode="auto">
          <a:xfrm>
            <a:off x="2214546" y="642918"/>
            <a:ext cx="4786346" cy="5081783"/>
          </a:xfrm>
          <a:prstGeom prst="rect">
            <a:avLst/>
          </a:prstGeom>
          <a:noFill/>
          <a:ln w="95250">
            <a:solidFill>
              <a:srgbClr val="008000"/>
            </a:solidFill>
            <a:prstDash val="sysDot"/>
          </a:ln>
        </p:spPr>
      </p:pic>
      <p:sp>
        <p:nvSpPr>
          <p:cNvPr id="4" name="Заголовок 1"/>
          <p:cNvSpPr>
            <a:spLocks noGrp="1"/>
          </p:cNvSpPr>
          <p:nvPr>
            <p:ph type="title"/>
          </p:nvPr>
        </p:nvSpPr>
        <p:spPr>
          <a:xfrm>
            <a:off x="571472" y="5929330"/>
            <a:ext cx="7772400" cy="647695"/>
          </a:xfrm>
        </p:spPr>
        <p:txBody>
          <a:bodyPr/>
          <a:lstStyle/>
          <a:p>
            <a:r>
              <a:rPr lang="ru-RU" sz="2000" b="1" dirty="0" smtClean="0">
                <a:solidFill>
                  <a:srgbClr val="008000"/>
                </a:solidFill>
                <a:latin typeface="Times New Roman" pitchFamily="18" charset="0"/>
                <a:cs typeface="Times New Roman" pitchFamily="18" charset="0"/>
              </a:rPr>
              <a:t>ЛЕДЯНАЯ ГОРКА ДЛЯ КАТАНИЯ И ЛАБИРИНТ</a:t>
            </a:r>
            <a:endParaRPr lang="ru-RU" sz="20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785786" y="1000108"/>
            <a:ext cx="7572428" cy="3431117"/>
          </a:xfrm>
          <a:prstGeom prst="rect">
            <a:avLst/>
          </a:prstGeom>
          <a:noFill/>
          <a:ln w="95250">
            <a:solidFill>
              <a:srgbClr val="008000"/>
            </a:solidFill>
            <a:prstDash val="sysDot"/>
            <a:miter lim="800000"/>
            <a:headEnd/>
            <a:tailEnd/>
          </a:ln>
          <a:effectLst/>
        </p:spPr>
      </p:pic>
      <p:sp>
        <p:nvSpPr>
          <p:cNvPr id="4" name="Заголовок 1"/>
          <p:cNvSpPr>
            <a:spLocks noGrp="1"/>
          </p:cNvSpPr>
          <p:nvPr>
            <p:ph type="title"/>
          </p:nvPr>
        </p:nvSpPr>
        <p:spPr>
          <a:xfrm>
            <a:off x="571472" y="5000636"/>
            <a:ext cx="7772400" cy="1147761"/>
          </a:xfrm>
        </p:spPr>
        <p:txBody>
          <a:bodyPr/>
          <a:lstStyle/>
          <a:p>
            <a:r>
              <a:rPr lang="ru-RU" sz="2000" b="1" dirty="0" smtClean="0">
                <a:solidFill>
                  <a:srgbClr val="008000"/>
                </a:solidFill>
                <a:latin typeface="Times New Roman" pitchFamily="18" charset="0"/>
                <a:cs typeface="Times New Roman" pitchFamily="18" charset="0"/>
              </a:rPr>
              <a:t>ВОРОТА ДЛЯ ИГР С МЯЧОМ</a:t>
            </a:r>
            <a:br>
              <a:rPr lang="ru-RU" sz="2000" b="1" dirty="0" smtClean="0">
                <a:solidFill>
                  <a:srgbClr val="008000"/>
                </a:solidFill>
                <a:latin typeface="Times New Roman" pitchFamily="18" charset="0"/>
                <a:cs typeface="Times New Roman" pitchFamily="18" charset="0"/>
              </a:rPr>
            </a:br>
            <a:r>
              <a:rPr lang="ru-RU" sz="2000" b="1" dirty="0" smtClean="0">
                <a:solidFill>
                  <a:srgbClr val="008000"/>
                </a:solidFill>
                <a:latin typeface="Times New Roman" pitchFamily="18" charset="0"/>
                <a:cs typeface="Times New Roman" pitchFamily="18" charset="0"/>
              </a:rPr>
              <a:t/>
            </a:r>
            <a:br>
              <a:rPr lang="ru-RU" sz="2000" b="1" dirty="0" smtClean="0">
                <a:solidFill>
                  <a:srgbClr val="008000"/>
                </a:solidFill>
                <a:latin typeface="Times New Roman" pitchFamily="18" charset="0"/>
                <a:cs typeface="Times New Roman" pitchFamily="18" charset="0"/>
              </a:rPr>
            </a:br>
            <a:r>
              <a:rPr lang="ru-RU" sz="2000" b="1" dirty="0" smtClean="0">
                <a:solidFill>
                  <a:srgbClr val="008000"/>
                </a:solidFill>
                <a:latin typeface="Times New Roman" pitchFamily="18" charset="0"/>
                <a:cs typeface="Times New Roman" pitchFamily="18" charset="0"/>
              </a:rPr>
              <a:t>СНЕЖНЫЙ ОСЬМИНОГ ДЛЯ  МЕТАНИЯ  МЯЧИКОВ</a:t>
            </a:r>
            <a:endParaRPr lang="ru-RU" sz="2000" b="1" dirty="0">
              <a:solidFill>
                <a:srgbClr val="008000"/>
              </a:solidFill>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1_Тема Office">
  <a:themeElements>
    <a:clrScheme name="Другая 205">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66092"/>
      </a:hlink>
      <a:folHlink>
        <a:srgbClr val="366092"/>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451</TotalTime>
  <Words>354</Words>
  <Application>Microsoft Office PowerPoint</Application>
  <PresentationFormat>Экран (4:3)</PresentationFormat>
  <Paragraphs>20</Paragraphs>
  <Slides>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vt:i4>
      </vt:variant>
    </vt:vector>
  </HeadingPairs>
  <TitlesOfParts>
    <vt:vector size="6" baseType="lpstr">
      <vt:lpstr>1_Тема Office</vt:lpstr>
      <vt:lpstr>Презентация PowerPoint</vt:lpstr>
      <vt:lpstr>Встречают наших ребят Сказочный герой «Тихоня»,  лесной зайчик, грибочек и снегирь</vt:lpstr>
      <vt:lpstr>СКАЗОЧНЫЕ ГЕРОИ  ЭКОЛЯТА  «Умница, Шалун, Тихоня и Ёлочка»</vt:lpstr>
      <vt:lpstr>ЛЕДЯНАЯ ГОРКА ДЛЯ КАТАНИЯ И ЛАБИРИНТ</vt:lpstr>
      <vt:lpstr>ВОРОТА ДЛЯ ИГР С МЯЧОМ  СНЕЖНЫЙ ОСЬМИНОГ ДЛЯ  МЕТАНИЯ  МЯЧИКОВ</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Шаблон презентации</dc:title>
  <dc:creator>Шаблон Фокиной Л. П.</dc:creator>
  <cp:lastModifiedBy>Админ</cp:lastModifiedBy>
  <cp:revision>44</cp:revision>
  <dcterms:created xsi:type="dcterms:W3CDTF">2014-07-06T18:18:01Z</dcterms:created>
  <dcterms:modified xsi:type="dcterms:W3CDTF">2023-02-08T14:35:09Z</dcterms:modified>
</cp:coreProperties>
</file>